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71" r:id="rId4"/>
    <p:sldId id="272" r:id="rId5"/>
    <p:sldId id="267" r:id="rId6"/>
    <p:sldId id="275" r:id="rId7"/>
    <p:sldId id="266" r:id="rId8"/>
    <p:sldId id="269" r:id="rId9"/>
    <p:sldId id="268" r:id="rId10"/>
    <p:sldId id="273" r:id="rId11"/>
    <p:sldId id="274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406" autoAdjust="0"/>
  </p:normalViewPr>
  <p:slideViewPr>
    <p:cSldViewPr>
      <p:cViewPr>
        <p:scale>
          <a:sx n="73" d="100"/>
          <a:sy n="73" d="100"/>
        </p:scale>
        <p:origin x="-106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EA1DD-988D-4B89-BE5A-47FC7E6D3380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0C87-58A8-4211-BE33-9EC414587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17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0C87-58A8-4211-BE33-9EC414587B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1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00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6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1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9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01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35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5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22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0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590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C00000"/>
                </a:solidFill>
              </a:rPr>
              <a:t>     </a:t>
            </a:r>
            <a:r>
              <a:rPr lang="bn-BD" sz="16600" dirty="0" smtClean="0">
                <a:solidFill>
                  <a:srgbClr val="C00000"/>
                </a:solidFill>
              </a:rPr>
              <a:t>স্বাগতম</a:t>
            </a:r>
            <a:r>
              <a:rPr lang="bn-BD" sz="16600" dirty="0" smtClean="0"/>
              <a:t> </a:t>
            </a:r>
            <a:endParaRPr lang="en-US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33600"/>
            <a:ext cx="9144000" cy="2895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মাহবুবুর রহমান রানা               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ব্রাইট স্কুল অ্যান্ড কলেজ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দনিয়া রোড যাত্রাবাড়ী ঢাকা -১২৩৬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1662"/>
            <a:ext cx="9144000" cy="2806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0"/>
            <a:ext cx="25717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1663"/>
            <a:ext cx="9144000" cy="2784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86" y="21771"/>
            <a:ext cx="9285514" cy="6836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669" y="1524000"/>
            <a:ext cx="7848600" cy="3352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– নবম</a:t>
            </a:r>
          </a:p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– মাধ্যমিক হিসাববিজ্ঞান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50074"/>
            <a:ext cx="928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3391" y="694509"/>
            <a:ext cx="6477000" cy="1676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48000"/>
            <a:ext cx="7696200" cy="304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রেওয়ামিলের ডেবিট দিকে হিসাবের কী কী  উদ্বৃত্ত  বসবে বল।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7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1094" y="2514600"/>
            <a:ext cx="8001000" cy="403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জনাব খালেকের খতিয়ান উদ্বৃত্তগুলো হতে ১৯৯৯ সালের ৩১ ডিসেম্বর তারিখের  একটি রেওয়ামিল তৈরি কর ।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 বই পৃষ্ঠা ১১৭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133600" y="152400"/>
            <a:ext cx="4876800" cy="19812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1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1295400"/>
            <a:ext cx="7315200" cy="381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জানিয়ে আজকের পাঠ এখানেই  শেষ করছি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5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764282"/>
              </p:ext>
            </p:extLst>
          </p:nvPr>
        </p:nvGraphicFramePr>
        <p:xfrm>
          <a:off x="152400" y="914400"/>
          <a:ext cx="876299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533400"/>
                <a:gridCol w="3429000"/>
                <a:gridCol w="685800"/>
                <a:gridCol w="1447800"/>
                <a:gridCol w="1447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খ.পৃ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মার্চ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২০১২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নগদান হিসাব  .........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..........     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ডেটর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.........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........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ক্রেডিটর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১৮০০০০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১৮০০০০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মার্চ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২০১২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  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.........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..............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ডেটর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নগদান হিসাব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.........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...............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ক্রেডিটর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৭২৫০০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৭২৫০০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মার্চ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২০১২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নগদান হিসাব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......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.............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ডেটর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বিক্রয় হিসাব 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.........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.............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 ক্রেডিটর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৫২৭০০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  ৫২৭০০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228600"/>
            <a:ext cx="5029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করিমের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416077"/>
              </p:ext>
            </p:extLst>
          </p:nvPr>
        </p:nvGraphicFramePr>
        <p:xfrm>
          <a:off x="152392" y="4419600"/>
          <a:ext cx="89284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8"/>
                <a:gridCol w="1600200"/>
                <a:gridCol w="685800"/>
                <a:gridCol w="1232218"/>
                <a:gridCol w="914404"/>
                <a:gridCol w="1510978"/>
                <a:gridCol w="838200"/>
                <a:gridCol w="1156022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জা পৃ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627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২০১২ মার্চ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১ মার্চ ২৬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এপ্রিল 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      মূলধন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 বিক্রয় হিসাব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.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ব্যালেন্স  বি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ডি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১৮০০০০  ৫২৭০০  ২৩২৭০০  ১৬০২০০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২০১২       মার্চ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১২ মার্চ৩১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ক্রয় হিসাব 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ব্যালেন্স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৭২৫০০  ১৬০২০০ ২৩২৭০০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133600" y="3352800"/>
            <a:ext cx="5029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জনাব করিমের খতিয়ান বই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8862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ডেটর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3886200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ক্রেডিটর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403860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নগদান হিসাব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3834" y="5353592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98675" y="5376451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031274" y="5636066"/>
            <a:ext cx="152400" cy="30153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25046" y="5603952"/>
            <a:ext cx="152400" cy="31132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29000" y="5636066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24800" y="5681785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3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0"/>
            <a:ext cx="4127863" cy="245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5" y="5004163"/>
            <a:ext cx="444470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599100"/>
            <a:ext cx="4496957" cy="229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79540" cy="247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734" y="4889864"/>
            <a:ext cx="386966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708" y="-12867"/>
            <a:ext cx="4496957" cy="24522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416" y="2581682"/>
            <a:ext cx="4496956" cy="22907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" y="5105399"/>
            <a:ext cx="4444705" cy="1752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ক্রয়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5494" y="0"/>
            <a:ext cx="4103266" cy="2405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949" y="2599099"/>
            <a:ext cx="4083052" cy="212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025494" y="2581682"/>
            <a:ext cx="4083052" cy="20976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0949" y="4909457"/>
            <a:ext cx="4099560" cy="196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endParaRPr lang="en-US" sz="6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674" y="944881"/>
            <a:ext cx="7315200" cy="411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রেওয়ামিল  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16088" y="1016362"/>
            <a:ext cx="3354977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মূলধন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428" y="1066800"/>
            <a:ext cx="3354977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 </a:t>
            </a:r>
            <a:r>
              <a:rPr lang="bn-BD" dirty="0" smtClean="0">
                <a:solidFill>
                  <a:srgbClr val="002060"/>
                </a:solidFill>
              </a:rPr>
              <a:t>যাবতীয় সম্পত্তি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42111" y="-142876"/>
            <a:ext cx="3354977" cy="1828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ডেবিট           ক্রেডিট      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277" y="4876800"/>
            <a:ext cx="3354977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জাহাজ ভাড়া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16088" y="4876800"/>
            <a:ext cx="3354977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ঋণপত্র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79077" y="2895600"/>
            <a:ext cx="3354977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বিক্রয়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002281"/>
            <a:ext cx="3354977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</a:t>
            </a:r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/>
              <a:t> </a:t>
            </a:r>
            <a:r>
              <a:rPr lang="bn-BD" dirty="0" smtClean="0">
                <a:solidFill>
                  <a:srgbClr val="002060"/>
                </a:solidFill>
              </a:rPr>
              <a:t>ক্রয়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365" y="1219200"/>
            <a:ext cx="182880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82" y="3200400"/>
            <a:ext cx="1776412" cy="109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919" y="5089509"/>
            <a:ext cx="1604962" cy="101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own Arrow 12"/>
          <p:cNvSpPr/>
          <p:nvPr/>
        </p:nvSpPr>
        <p:spPr>
          <a:xfrm>
            <a:off x="4419600" y="152400"/>
            <a:ext cx="457200" cy="16097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680345">
            <a:off x="3077197" y="851082"/>
            <a:ext cx="533402" cy="120673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130639">
            <a:off x="5717431" y="829752"/>
            <a:ext cx="613959" cy="109451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3091" y="1219200"/>
            <a:ext cx="1708651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838" y="3087305"/>
            <a:ext cx="1767476" cy="101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864" y="5035954"/>
            <a:ext cx="174987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61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</a:rPr>
              <a:t>শিখনফল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১।রেওয়ামিল কী তা বলতে পারবে</a:t>
            </a:r>
            <a:endParaRPr lang="bn-BD" sz="5400" dirty="0" smtClean="0"/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২।রেওয়ামিল হিসাবের ডেবিট ক্রেডিট  নির্নয় করতে পারবে। </a:t>
            </a:r>
            <a:endParaRPr lang="bn-BD" sz="5400" dirty="0" smtClean="0"/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৩।রেওয়ামিল তৈরি করতে পারবে।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1000" y="304800"/>
            <a:ext cx="3886200" cy="4876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5029200" y="304800"/>
            <a:ext cx="3886200" cy="4876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850" y="438150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543" y="850310"/>
            <a:ext cx="1698301" cy="1016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6843" y="2209800"/>
            <a:ext cx="14097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047" y="1466850"/>
            <a:ext cx="1694253" cy="2117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85750"/>
            <a:ext cx="21336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029" y="1466850"/>
            <a:ext cx="2133600" cy="1158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64" y="2667000"/>
            <a:ext cx="2124730" cy="1219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74766" y="5736771"/>
            <a:ext cx="2667000" cy="11212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76109" y="5534298"/>
            <a:ext cx="2903444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02"/>
          <a:stretch/>
        </p:blipFill>
        <p:spPr>
          <a:xfrm>
            <a:off x="6125173" y="3733800"/>
            <a:ext cx="2378180" cy="1331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274" y="3962400"/>
            <a:ext cx="1917086" cy="11784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04799" y="0"/>
            <a:ext cx="960119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2897362"/>
              </p:ext>
            </p:extLst>
          </p:nvPr>
        </p:nvGraphicFramePr>
        <p:xfrm>
          <a:off x="62272" y="3584666"/>
          <a:ext cx="8839200" cy="235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667000"/>
                <a:gridCol w="1066800"/>
                <a:gridCol w="1752600"/>
                <a:gridCol w="1676400"/>
              </a:tblGrid>
              <a:tr h="88364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              ক্রমিক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                      বিবরন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                   খ</a:t>
                      </a:r>
                      <a:r>
                        <a:rPr lang="bn-BD" baseline="0" dirty="0" smtClean="0"/>
                        <a:t> </a:t>
                      </a:r>
                      <a:r>
                        <a:rPr lang="en-US" baseline="0" dirty="0" smtClean="0"/>
                        <a:t>.</a:t>
                      </a:r>
                      <a:r>
                        <a:rPr lang="bn-BD" baseline="0" dirty="0" smtClean="0"/>
                        <a:t> পৃ</a:t>
                      </a:r>
                      <a:r>
                        <a:rPr lang="en-US" baseline="0" dirty="0" smtClean="0"/>
                        <a:t>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                </a:t>
                      </a:r>
                      <a:r>
                        <a:rPr lang="en-US" dirty="0" err="1" smtClean="0"/>
                        <a:t>ডেবিট</a:t>
                      </a:r>
                      <a:r>
                        <a:rPr lang="en-US" dirty="0" smtClean="0"/>
                        <a:t>  </a:t>
                      </a:r>
                      <a:r>
                        <a:rPr lang="bn-BD" baseline="0" dirty="0" smtClean="0"/>
                        <a:t> ঊদৃত্ত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                                ক্রেডিট  ঊদৃত্ত</a:t>
                      </a:r>
                      <a:endParaRPr lang="en-US" dirty="0"/>
                    </a:p>
                  </a:txBody>
                  <a:tcPr/>
                </a:tc>
              </a:tr>
              <a:tr h="1443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</a:t>
                      </a:r>
                    </a:p>
                    <a:p>
                      <a:pPr algn="ctr"/>
                      <a:r>
                        <a:rPr lang="bn-BD" dirty="0" smtClean="0"/>
                        <a:t>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067757" y="100150"/>
            <a:ext cx="5004786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রেওয়ামিলের  ছকের  নমুনা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6950" y="2209800"/>
            <a:ext cx="4457700" cy="1066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রেওয়ামিল 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…………..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৩১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ডিসেম্বর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901" y="1210491"/>
            <a:ext cx="8577943" cy="8267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সাধারনত নিম্নোক্ত ছকের সাহায্যে রেওয়ামিল প্রস্তুত করা 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8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9" y="0"/>
            <a:ext cx="3504187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9" y="4855074"/>
            <a:ext cx="2971800" cy="1973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350" y="2563087"/>
            <a:ext cx="3428999" cy="1873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4830" y="2563087"/>
            <a:ext cx="3504187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ভাড়া 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2843727" y="2463165"/>
            <a:ext cx="2971800" cy="197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ক্রয় </a:t>
            </a:r>
            <a:endParaRPr lang="en-US" sz="6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8710"/>
            <a:ext cx="3200399" cy="19071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74391" y="2571796"/>
            <a:ext cx="3619842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মজুরি </a:t>
            </a:r>
            <a:endParaRPr lang="en-US" sz="5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202" y="4855074"/>
            <a:ext cx="3400909" cy="20166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97724" y="2351314"/>
            <a:ext cx="3978398" cy="22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বেতন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45437" y="2154351"/>
            <a:ext cx="4114800" cy="25907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</a:rPr>
              <a:t>এগুলো কী ? 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2138" y="2149317"/>
            <a:ext cx="4260276" cy="26169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যাবতীয় সম্পত্তি,  যাবতীয় ব্যয় বকেয়া আয় রেওয়ামিলের ডেবিট দিকে বসবে। 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1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28524 -0.3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-0.03634 L -0.31511 0.335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3415 0.3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34184 -0.380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71"/>
          <a:stretch/>
        </p:blipFill>
        <p:spPr>
          <a:xfrm>
            <a:off x="6113416" y="51163"/>
            <a:ext cx="3048000" cy="2038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4600444"/>
            <a:ext cx="3246120" cy="2253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9001" y="2518605"/>
            <a:ext cx="3048000" cy="2038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বিক্রয় 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001509" y="2238570"/>
            <a:ext cx="3632584" cy="2371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প্রাপ্ত মজুরি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2969952" y="2127943"/>
            <a:ext cx="3695699" cy="2429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লবন চাষ </a:t>
            </a:r>
            <a:endParaRPr lang="en-US" sz="4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930" y="4688161"/>
            <a:ext cx="3754699" cy="2169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37886"/>
            <a:ext cx="3429000" cy="20900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79394" y="2317036"/>
            <a:ext cx="3754699" cy="216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ঋণপত্র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2684415" y="2379401"/>
            <a:ext cx="3429001" cy="2090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150853"/>
            <a:ext cx="4159760" cy="24495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95247" y="2017557"/>
            <a:ext cx="4598466" cy="27161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মূলধন, যাবতীয় দায়, সমস্ত প্রকার আয়, রেওয়ামিলের ক্রেডিট দিকে বসবে।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8941 -0.3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4 0.00069 L -0.37691 0.334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3611 L 0.29166 -0.34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1 0.01505 L 0.26319 0.34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10393" y="0"/>
            <a:ext cx="3962399" cy="838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937260"/>
            <a:ext cx="8001000" cy="2590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রেওয়ামিল মিলকরণের জন্য কী কী পদক্ষেপ গ্রহন করবে তা ব্যাখ্যা কর।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937260"/>
            <a:ext cx="1981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গ্রুপ - ক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1" y="3657601"/>
            <a:ext cx="7954190" cy="3047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রেওয়ামিলে উভয় দিক মিলে যাওয়াই হিসাবের সঠিকতা নিশ্চিত করেনা -  বিষয়টি মূল্যায়ন কর 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3672841"/>
            <a:ext cx="21336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 - খ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1" y="928551"/>
            <a:ext cx="80010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রেওয়ামিল মিলকরণের জন্য কী কী পদক্ষেপ গ্রহন করবে তা ব্যাখ্যা কর।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1" y="928551"/>
            <a:ext cx="1981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গ্রুপ - ক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6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356</Words>
  <Application>Microsoft Office PowerPoint</Application>
  <PresentationFormat>On-screen Show (4:3)</PresentationFormat>
  <Paragraphs>129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 স্বাগতম </vt:lpstr>
      <vt:lpstr>Slide 2</vt:lpstr>
      <vt:lpstr>Slide 3</vt:lpstr>
      <vt:lpstr>Slide 4</vt:lpstr>
      <vt:lpstr>শিখনফল</vt:lpstr>
      <vt:lpstr>Slide 6</vt:lpstr>
      <vt:lpstr>    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Doel-1612i3</dc:creator>
  <cp:lastModifiedBy>acer</cp:lastModifiedBy>
  <cp:revision>199</cp:revision>
  <dcterms:created xsi:type="dcterms:W3CDTF">2006-08-16T00:00:00Z</dcterms:created>
  <dcterms:modified xsi:type="dcterms:W3CDTF">2013-01-23T17:10:58Z</dcterms:modified>
</cp:coreProperties>
</file>